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5"/>
  </p:notesMasterIdLst>
  <p:sldIdLst>
    <p:sldId id="1413" r:id="rId4"/>
    <p:sldId id="256" r:id="rId5"/>
    <p:sldId id="1414" r:id="rId6"/>
    <p:sldId id="1415" r:id="rId7"/>
    <p:sldId id="1416" r:id="rId8"/>
    <p:sldId id="1417" r:id="rId9"/>
    <p:sldId id="1418" r:id="rId10"/>
    <p:sldId id="1419" r:id="rId11"/>
    <p:sldId id="1420" r:id="rId12"/>
    <p:sldId id="1421" r:id="rId13"/>
    <p:sldId id="1422" r:id="rId14"/>
    <p:sldId id="1423" r:id="rId15"/>
    <p:sldId id="1424" r:id="rId16"/>
    <p:sldId id="1425" r:id="rId17"/>
    <p:sldId id="1426" r:id="rId18"/>
    <p:sldId id="1427" r:id="rId19"/>
    <p:sldId id="1428" r:id="rId20"/>
    <p:sldId id="1429" r:id="rId21"/>
    <p:sldId id="1430" r:id="rId22"/>
    <p:sldId id="1431" r:id="rId23"/>
    <p:sldId id="14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6250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07AC-5C53-8B4F-B503-625C41D1A665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70D6-99B0-E64B-8B1E-31BCBFD5B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8511-E3CB-47AB-9A84-ADD9C5B470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179F-C653-E16E-DDE2-104ABBDB0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EBF0A-2AD2-4747-905E-84D6B534B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B204-258F-1ACA-C500-4805BC56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9916-36D3-A1CB-7A4F-3535C092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94EE-190A-AC01-57F0-C4BDF21D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D214-C284-C2BF-8DFA-A5536A79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EA0DD-D230-26A5-9D88-5B2D397C4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154EF-43E9-FBB3-DE3B-51A69E10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5FFE3-1F83-F138-81CB-41C02B5C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2C3C-A66D-3F89-ACD1-82AEC60C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17890-FC03-BC5F-3CC8-9014B4121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AAA1C-3EBA-9224-B81C-4D448D5C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DABA-6603-9893-C6D0-F126ADE3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8684F-0ABA-F3BE-ED59-25C6B647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4C19-0C5D-6490-94D3-4C41E6A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B4C0-BF87-F0CA-88A8-8FB8BCE0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B3F7-95B9-B4DD-0440-EC7ED2D5B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117E-CFB3-9B99-5D91-DE0A193F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C907-147A-0E40-B5CF-6D621140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67A3-732A-F99B-E4C8-307842C7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AAD3-E247-E296-0EAA-5AD8DC2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1BB5-7026-FBCB-D81D-95A811D8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B8B2-9B56-BD51-3723-4D9D63E7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F00A-6E5A-25D0-7CB5-15BA43D9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403E9-D089-B013-5616-965A73CC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04BA-B162-99C5-B9A5-EDDA7206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B26C-D605-E82E-D072-14022535C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9E331-A391-5910-080B-156601500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4A1C7-4EE5-8C85-8383-83EBF530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56641-8871-BE44-FF1C-0D84211D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74673-609E-7551-D15F-D0F9269E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B756-1D8B-A678-6415-DA0655CC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C20AA-6DF5-8ADB-5979-84C25CE1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70D9F-C44B-B6BE-42A8-8252120B5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61426-6E56-FB2F-6CB8-AC34D0B00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EBDBF-A343-369D-EB4C-93C186CF9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0AD38-546D-F9A9-93D7-FE0544BA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1B698-A45B-65BA-E858-8635DBF5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2D467-8BD9-5D1E-E7B3-16CE6CE7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DEDE-0D3D-01E0-9FE3-27723245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10FB5-7E78-A8E0-9728-E531914A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93BE0-8E98-7287-BCF3-A4815C1A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7D3F2-6022-8F7A-3E0C-1B2EB399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B8290-7CE4-7C9B-2083-EED9F954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DB185-C3B4-E121-80BF-5C1B4FC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CC1D-8A7F-41E2-01CA-E4EC18E3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1ABC-5E94-9F65-622A-83BA2712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3216-D1D4-1311-E587-393520DE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469EA-48EA-08DE-FA06-C798CC82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647AD-7A3B-A147-1357-3C6E6F02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8832-38AB-407E-98BD-97F6AC2D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27505-1B08-BE4C-9587-5EE6304C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40A-14B7-6DB7-04E5-8191E86C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32D0B-0E00-A10D-BD03-AB614F378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387B0-16C1-9BF3-2A7D-90042D7D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0653D-7BDE-8012-1A54-D6CD8DEA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1A7D-3BC0-92BB-3B54-C44C242D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666DD-89FE-25DD-676F-52B9CAA0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A8347-5F9D-F6D9-3AC7-26AD9B96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0E160-2196-5226-F97A-1A713D30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35D8-9D96-E271-4D06-B253C4C48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5D40-54A5-3843-A602-095AB226018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14049-B9A2-3254-10F5-3BE489F10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68CF-0044-1362-4C83-BDF0909DD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A343-B1A5-2241-AEA0-A50CD36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1.wav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F6D3CF55-5514-164A-8AC9-A92C07C0DA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35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89816"/>
            <a:ext cx="12192000" cy="10160000"/>
          </a:xfrm>
          <a:prstGeom prst="rect">
            <a:avLst/>
          </a:prstGeom>
        </p:spPr>
      </p:pic>
      <p:sp>
        <p:nvSpPr>
          <p:cNvPr id="22" name="final-beep">
            <a:extLst>
              <a:ext uri="{FF2B5EF4-FFF2-40B4-BE49-F238E27FC236}">
                <a16:creationId xmlns:a16="http://schemas.microsoft.com/office/drawing/2014/main" id="{94422AF0-CBDB-2F47-AB09-FFBB7A503F7E}"/>
              </a:ext>
            </a:extLst>
          </p:cNvPr>
          <p:cNvSpPr/>
          <p:nvPr/>
        </p:nvSpPr>
        <p:spPr>
          <a:xfrm>
            <a:off x="9429751" y="6038851"/>
            <a:ext cx="694267" cy="9313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147110-1753-164D-A47A-FC9CA6CEB1F9}"/>
              </a:ext>
            </a:extLst>
          </p:cNvPr>
          <p:cNvGrpSpPr/>
          <p:nvPr/>
        </p:nvGrpSpPr>
        <p:grpSpPr>
          <a:xfrm>
            <a:off x="3225156" y="4394156"/>
            <a:ext cx="8571770" cy="2995482"/>
            <a:chOff x="3230080" y="4381590"/>
            <a:chExt cx="8571770" cy="29954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9B6592-ABFB-B745-9829-FBF71ACDCA73}"/>
                </a:ext>
              </a:extLst>
            </p:cNvPr>
            <p:cNvGrpSpPr/>
            <p:nvPr/>
          </p:nvGrpSpPr>
          <p:grpSpPr>
            <a:xfrm>
              <a:off x="3423607" y="4381590"/>
              <a:ext cx="8184719" cy="2995482"/>
              <a:chOff x="3423685" y="3974702"/>
              <a:chExt cx="8184719" cy="2206642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200FD93C-4CE3-A146-9B43-8CBF3BD8E0F6}"/>
                  </a:ext>
                </a:extLst>
              </p:cNvPr>
              <p:cNvSpPr/>
              <p:nvPr/>
            </p:nvSpPr>
            <p:spPr>
              <a:xfrm rot="5400000">
                <a:off x="6505753" y="1078696"/>
                <a:ext cx="2020580" cy="8184715"/>
              </a:xfrm>
              <a:prstGeom prst="homePlate">
                <a:avLst>
                  <a:gd name="adj" fmla="val 0"/>
                </a:avLst>
              </a:prstGeom>
              <a:solidFill>
                <a:srgbClr val="1E96A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72B27332-2CA3-FC45-B097-2A6F7E59CC50}"/>
                  </a:ext>
                </a:extLst>
              </p:cNvPr>
              <p:cNvSpPr/>
              <p:nvPr/>
            </p:nvSpPr>
            <p:spPr>
              <a:xfrm rot="5400000">
                <a:off x="7355111" y="43279"/>
                <a:ext cx="321869" cy="8184716"/>
              </a:xfrm>
              <a:prstGeom prst="homePlate">
                <a:avLst>
                  <a:gd name="adj" fmla="val 0"/>
                </a:avLst>
              </a:prstGeom>
              <a:solidFill>
                <a:srgbClr val="B8E1EB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8200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B5823E-C3CF-9D4C-8DF7-33FAAD833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080" y="4728679"/>
              <a:ext cx="8571770" cy="187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br>
                <a:rPr lang="en-US" altLang="en-US" sz="2500" b="1" cap="all" dirty="0">
                  <a:solidFill>
                    <a:srgbClr val="FFFFFF"/>
                  </a:solidFill>
                  <a:latin typeface="Gotham Medium" pitchFamily="2" charset="0"/>
                  <a:cs typeface="Gotham Medium" pitchFamily="2" charset="0"/>
                </a:rPr>
              </a:br>
              <a:r>
                <a:rPr lang="en-US" sz="3000" b="1" dirty="0">
                  <a:solidFill>
                    <a:schemeClr val="bg1"/>
                  </a:solidFill>
                  <a:latin typeface="Gotham Bold" pitchFamily="2" charset="0"/>
                  <a:ea typeface="American Typewriter Condensed" charset="0"/>
                  <a:cs typeface="Gotham Bold" pitchFamily="2" charset="0"/>
                </a:rPr>
                <a:t>Presentation Title</a:t>
              </a:r>
              <a:endParaRPr lang="en-US" sz="3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26A8351-B733-1341-BF90-BC5B71B19D39}"/>
              </a:ext>
            </a:extLst>
          </p:cNvPr>
          <p:cNvSpPr/>
          <p:nvPr/>
        </p:nvSpPr>
        <p:spPr>
          <a:xfrm>
            <a:off x="9638631" y="3646467"/>
            <a:ext cx="1460720" cy="1460720"/>
          </a:xfrm>
          <a:prstGeom prst="ellipse">
            <a:avLst/>
          </a:prstGeom>
          <a:solidFill>
            <a:srgbClr val="1E96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Gotham Medium" pitchFamily="2" charset="0"/>
                <a:cs typeface="Gotham Medium" pitchFamily="2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7E43F4-1272-5C49-A000-3EC94D56ACE4}"/>
              </a:ext>
            </a:extLst>
          </p:cNvPr>
          <p:cNvSpPr/>
          <p:nvPr/>
        </p:nvSpPr>
        <p:spPr>
          <a:xfrm>
            <a:off x="9665496" y="3672569"/>
            <a:ext cx="1460720" cy="1460720"/>
          </a:xfrm>
          <a:prstGeom prst="ellipse">
            <a:avLst/>
          </a:prstGeom>
          <a:solidFill>
            <a:srgbClr val="1E96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Gotham Medium" pitchFamily="2" charset="0"/>
                <a:cs typeface="Gotham Medium" pitchFamily="2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7A8FD-2B8C-5742-97F3-6AED33DD4617}"/>
              </a:ext>
            </a:extLst>
          </p:cNvPr>
          <p:cNvSpPr/>
          <p:nvPr/>
        </p:nvSpPr>
        <p:spPr>
          <a:xfrm>
            <a:off x="9664382" y="3663797"/>
            <a:ext cx="1460720" cy="1460720"/>
          </a:xfrm>
          <a:prstGeom prst="ellipse">
            <a:avLst/>
          </a:prstGeom>
          <a:solidFill>
            <a:srgbClr val="1E96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Gotham Medium" pitchFamily="2" charset="0"/>
                <a:cs typeface="Gotham Medium" pitchFamily="2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CE6E46-9418-4045-A996-2CFA8137978B}"/>
              </a:ext>
            </a:extLst>
          </p:cNvPr>
          <p:cNvSpPr/>
          <p:nvPr/>
        </p:nvSpPr>
        <p:spPr>
          <a:xfrm>
            <a:off x="9638553" y="3681127"/>
            <a:ext cx="1460720" cy="1460720"/>
          </a:xfrm>
          <a:prstGeom prst="ellipse">
            <a:avLst/>
          </a:prstGeom>
          <a:solidFill>
            <a:srgbClr val="1E96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Gotham Medium" pitchFamily="2" charset="0"/>
                <a:cs typeface="Gotham Medium" pitchFamily="2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34A485-9AEB-5D46-AAB1-6B16F7AABBA5}"/>
              </a:ext>
            </a:extLst>
          </p:cNvPr>
          <p:cNvSpPr/>
          <p:nvPr/>
        </p:nvSpPr>
        <p:spPr>
          <a:xfrm>
            <a:off x="9638631" y="3654793"/>
            <a:ext cx="1460720" cy="1460720"/>
          </a:xfrm>
          <a:prstGeom prst="ellipse">
            <a:avLst/>
          </a:prstGeom>
          <a:solidFill>
            <a:srgbClr val="1E96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Gotham Medium" pitchFamily="2" charset="0"/>
                <a:cs typeface="Gotham Medium" pitchFamily="2" charset="0"/>
              </a:rPr>
              <a:t>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0150D5-5F80-F842-82B5-291B2D2D4017}"/>
              </a:ext>
            </a:extLst>
          </p:cNvPr>
          <p:cNvGrpSpPr/>
          <p:nvPr/>
        </p:nvGrpSpPr>
        <p:grpSpPr>
          <a:xfrm>
            <a:off x="2798284" y="911887"/>
            <a:ext cx="9166034" cy="2708246"/>
            <a:chOff x="2988289" y="911887"/>
            <a:chExt cx="9349946" cy="270824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A6190F-A8F8-1044-B7A7-975BD106F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5624074" y="2008724"/>
              <a:ext cx="4181764" cy="13994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332FFF-E398-E342-930C-F235284AEC2B}"/>
                </a:ext>
              </a:extLst>
            </p:cNvPr>
            <p:cNvSpPr txBox="1"/>
            <p:nvPr/>
          </p:nvSpPr>
          <p:spPr>
            <a:xfrm>
              <a:off x="3091678" y="911887"/>
              <a:ext cx="9246557" cy="1236778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en-US" sz="6000" dirty="0">
                  <a:solidFill>
                    <a:srgbClr val="16586E"/>
                  </a:solidFill>
                  <a:latin typeface="Gotham Book" pitchFamily="2" charset="0"/>
                  <a:ea typeface="ＭＳ Ｐゴシック" panose="020B0600070205080204" pitchFamily="34" charset="-128"/>
                  <a:cs typeface="Gotham Book" pitchFamily="2" charset="0"/>
                </a:rPr>
                <a:t>Firstname </a:t>
              </a:r>
              <a:r>
                <a:rPr lang="en-US" sz="6000" dirty="0">
                  <a:solidFill>
                    <a:srgbClr val="16586E"/>
                  </a:solidFill>
                  <a:latin typeface="Gotham Medium" pitchFamily="2" charset="0"/>
                  <a:ea typeface="ＭＳ Ｐゴシック" panose="020B0600070205080204" pitchFamily="34" charset="-128"/>
                  <a:cs typeface="Gotham Medium" pitchFamily="2" charset="0"/>
                </a:rPr>
                <a:t>Lastname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FB40EE-F9BE-1549-89EE-0C9CAC984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289" y="2275539"/>
              <a:ext cx="9349946" cy="134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500" cap="all" dirty="0">
                  <a:solidFill>
                    <a:srgbClr val="1E96A9"/>
                  </a:solidFill>
                  <a:latin typeface="Gotham Light" pitchFamily="2" charset="0"/>
                  <a:cs typeface="Gotham Light" pitchFamily="2" charset="0"/>
                </a:rPr>
                <a:t>Faculty title</a:t>
              </a:r>
            </a:p>
            <a:p>
              <a:pPr algn="ctr"/>
              <a:r>
                <a:rPr lang="en-US" sz="2500" b="1" dirty="0">
                  <a:solidFill>
                    <a:srgbClr val="1E96A9"/>
                  </a:solidFill>
                  <a:latin typeface="Gotham Bold" pitchFamily="2" charset="0"/>
                  <a:cs typeface="Gotham Bold" pitchFamily="2" charset="0"/>
                </a:rPr>
                <a:t>SCHOOL, DEPARTMENT, OR CENTER</a:t>
              </a:r>
            </a:p>
            <a:p>
              <a:pPr algn="ctr"/>
              <a:r>
                <a:rPr lang="en-US" altLang="en-US" sz="2500" b="1" cap="all" dirty="0">
                  <a:solidFill>
                    <a:srgbClr val="1E96A9"/>
                  </a:solidFill>
                  <a:latin typeface="Gotham Bold" pitchFamily="2" charset="0"/>
                  <a:cs typeface="Gotham Bold" pitchFamily="2" charset="0"/>
                </a:rPr>
                <a:t>College</a:t>
              </a:r>
            </a:p>
            <a:p>
              <a:pPr algn="ctr"/>
              <a:endParaRPr lang="en-US" altLang="en-US" sz="2500" b="1" cap="all" dirty="0">
                <a:solidFill>
                  <a:srgbClr val="1E96A9"/>
                </a:solidFill>
                <a:latin typeface="Gotham Bold" pitchFamily="2" charset="0"/>
                <a:cs typeface="Gotham Bold" pitchFamily="2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165809C-6B1C-DE42-91BD-5F801321F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11" y="375943"/>
            <a:ext cx="2218667" cy="7001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B9151-0656-F64B-89CA-D44E9A87799F}"/>
              </a:ext>
            </a:extLst>
          </p:cNvPr>
          <p:cNvSpPr txBox="1"/>
          <p:nvPr/>
        </p:nvSpPr>
        <p:spPr>
          <a:xfrm>
            <a:off x="3348681" y="7587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-2sec-audaci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6BE7-7D68-7596-E300-0B9996F0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DD8C-DB74-AC3E-7097-903AD2FE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4C94-B9B2-352F-A4FB-F638CF8E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9D76-E8BF-BB14-7FE2-D0C37FAD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F622-8EBE-CEB5-F440-660949A3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BFAE-CB1A-69E2-97C1-300B513E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F5AF-6CD8-49BA-92B6-A5574EA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C2851-85C9-3539-D5B7-736F4F42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EC45-DA45-F26A-F5BE-D51E54C3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8683-BC11-195C-B291-6E30927EB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675A-38CA-F2F5-AE5F-73FD520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983B-DDD1-6D2A-2B7E-65674810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71DE-B313-97BF-97BB-06A20ED0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75E6-B1D3-0196-040C-39CAA030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D5FF-BBA2-F025-7277-C907ABC1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BAC7-DDBC-8C46-0986-7151BFDB1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69BE-51C2-6051-F984-45A99EC3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EF69-4573-B9BA-10CC-351039E6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D81A-12AC-4C9B-9B4A-366C982E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8B9A-8182-5748-D7D9-DD167024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541E-4106-8D26-5671-416014168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27453-776A-189E-89A9-C80DCC98E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483A-127A-0E35-CBAC-D586F264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C6F80-8D33-10C4-0CD5-E8C51E94F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DB46-B81A-91B2-83AC-C2B4A082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B4A2-A57C-1204-8207-A8AFB919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29F9-BB19-86A9-6CE9-7BB7EBE3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CD12A-2050-769B-46B1-481C9B2D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733D-0E48-04AD-E236-6EF1229C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E767-803B-904A-9D61-CD0E5F85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6CEE-5C2F-12FF-B5CA-C166CA6A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BF56-1C11-D79C-B990-2F96BA65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94B2-5D31-011B-D994-7B0765B7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E0AC-1C2E-84A3-1244-8EC198D0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B1B0-4F5F-BD52-BD1C-055B0A22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C81A-6717-A5BA-47E0-D7E185BCC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418B-2C50-3BAA-23FC-37DE82DA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DABD8-7131-381A-B600-840DCD0F3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11D-F0DA-8D3A-68BD-DDF5ADF0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15B1-A2A7-C1D3-3FF8-7C213BEE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CE63CC6F77040921E726E0958EF89" ma:contentTypeVersion="4" ma:contentTypeDescription="Create a new document." ma:contentTypeScope="" ma:versionID="e5ff930d4a6dba6ef0fcf9458fab7af3">
  <xsd:schema xmlns:xsd="http://www.w3.org/2001/XMLSchema" xmlns:xs="http://www.w3.org/2001/XMLSchema" xmlns:p="http://schemas.microsoft.com/office/2006/metadata/properties" xmlns:ns2="cb562005-3ae7-4831-874f-2aef97d10d1d" targetNamespace="http://schemas.microsoft.com/office/2006/metadata/properties" ma:root="true" ma:fieldsID="97685b35fe6b8874888303b66545ca2b" ns2:_="">
    <xsd:import namespace="cb562005-3ae7-4831-874f-2aef97d10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2005-3ae7-4831-874f-2aef97d10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712E4-4591-4DFF-BF56-8BCF8B1826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074BF-EAE7-4E31-9C67-B021F9506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62005-3ae7-4831-874f-2aef97d10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Macintosh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Gotham Bold</vt:lpstr>
      <vt:lpstr>Gotham Book</vt:lpstr>
      <vt:lpstr>Gotham Light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Czarnecki</dc:creator>
  <cp:lastModifiedBy>Finley, Susannah</cp:lastModifiedBy>
  <cp:revision>3</cp:revision>
  <dcterms:created xsi:type="dcterms:W3CDTF">2024-02-12T19:57:26Z</dcterms:created>
  <dcterms:modified xsi:type="dcterms:W3CDTF">2024-02-16T22:39:56Z</dcterms:modified>
</cp:coreProperties>
</file>